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Comfortaa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72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b2746862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b2746862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b2746862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b2746862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b274686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b274686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b2746862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b2746862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b2746862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b2746862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e8e8c97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e8e8c97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player.vimeo.com/video/666689021?h=5f1551a14e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2795557" y="812287"/>
            <a:ext cx="7086300" cy="43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6900" dirty="0">
                <a:solidFill>
                  <a:schemeClr val="accent1">
                    <a:lumMod val="60000"/>
                    <a:lumOff val="40000"/>
                  </a:schemeClr>
                </a:solidFill>
                <a:latin typeface="Comfortaa"/>
                <a:ea typeface="Comfortaa"/>
                <a:cs typeface="Comfortaa"/>
                <a:sym typeface="Comfortaa"/>
              </a:rPr>
              <a:t>Проект UNO</a:t>
            </a:r>
            <a:endParaRPr sz="6900" dirty="0">
              <a:solidFill>
                <a:schemeClr val="accent1">
                  <a:lumMod val="60000"/>
                  <a:lumOff val="40000"/>
                </a:schemeClr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7735200" y="5462400"/>
            <a:ext cx="4456800" cy="13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Верещагина Ангелина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Султанбеков Ярослав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              2022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ctrTitle"/>
          </p:nvPr>
        </p:nvSpPr>
        <p:spPr>
          <a:xfrm>
            <a:off x="0" y="2743199"/>
            <a:ext cx="12192000" cy="843737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Спасибо за внимание!</a:t>
            </a:r>
            <a:endParaRPr dirty="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3026625" y="207700"/>
            <a:ext cx="7184700" cy="8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 проекта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296450" y="1515926"/>
            <a:ext cx="9599100" cy="13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Проект представляет собой карточную игру UNO, представленную с помощью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pygame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  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450" y="3089337"/>
            <a:ext cx="2008100" cy="3095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6350" y="3078874"/>
            <a:ext cx="2008100" cy="31167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7462050" y="4200600"/>
            <a:ext cx="39615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Карты представляют собой цифры определенного цвета.</a:t>
            </a:r>
            <a:endParaRPr sz="2400" dirty="0">
              <a:solidFill>
                <a:schemeClr val="accent1">
                  <a:lumMod val="60000"/>
                  <a:lumOff val="4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ctrTitle"/>
          </p:nvPr>
        </p:nvSpPr>
        <p:spPr>
          <a:xfrm>
            <a:off x="3567550" y="256125"/>
            <a:ext cx="5667000" cy="624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Правила игры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7550" y="1313550"/>
            <a:ext cx="5248200" cy="476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ctrTitle"/>
          </p:nvPr>
        </p:nvSpPr>
        <p:spPr>
          <a:xfrm>
            <a:off x="1524000" y="412294"/>
            <a:ext cx="9144000" cy="1095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Процесс игры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" name="Мультимедиа в Интернете 1">
            <a:hlinkClick r:id="" action="ppaction://media"/>
            <a:extLst>
              <a:ext uri="{FF2B5EF4-FFF2-40B4-BE49-F238E27FC236}">
                <a16:creationId xmlns:a16="http://schemas.microsoft.com/office/drawing/2014/main" id="{19A7B4E8-367C-44B5-A12B-AA0AA42AD7E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890784" y="2221396"/>
            <a:ext cx="7041322" cy="39607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524000" y="358566"/>
            <a:ext cx="9144000" cy="590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Стартовое окно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5" y="1666866"/>
            <a:ext cx="1133475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ctrTitle"/>
          </p:nvPr>
        </p:nvSpPr>
        <p:spPr>
          <a:xfrm>
            <a:off x="3697565" y="239050"/>
            <a:ext cx="4796857" cy="74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Окно игры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2061" y="1121898"/>
            <a:ext cx="6587863" cy="56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ctrTitle"/>
          </p:nvPr>
        </p:nvSpPr>
        <p:spPr>
          <a:xfrm>
            <a:off x="1524000" y="142454"/>
            <a:ext cx="9144000" cy="777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Завершающее окно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25" y="999867"/>
            <a:ext cx="5092384" cy="5553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3709" y="999867"/>
            <a:ext cx="5130009" cy="5553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E36764-6887-4F42-BB0A-1499DD9FB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3391" y="-519044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Особенности кода</a:t>
            </a:r>
            <a:b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54DD96-3637-4DEA-9EE6-EC1C3FC5BD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77" t="43140" r="17446" b="39034"/>
          <a:stretch/>
        </p:blipFill>
        <p:spPr>
          <a:xfrm>
            <a:off x="159026" y="1353247"/>
            <a:ext cx="6251714" cy="12225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300347-F6A1-4FA5-927D-45684ED46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513" y="2851292"/>
            <a:ext cx="5742452" cy="37114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43C972-BA14-4700-8889-CCBC27BBD717}"/>
              </a:ext>
            </a:extLst>
          </p:cNvPr>
          <p:cNvSpPr txBox="1"/>
          <p:nvPr/>
        </p:nvSpPr>
        <p:spPr>
          <a:xfrm>
            <a:off x="6720982" y="1714667"/>
            <a:ext cx="4651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Код кнопки «плюс»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D267E-62C5-4547-A9C8-748CE784BE22}"/>
              </a:ext>
            </a:extLst>
          </p:cNvPr>
          <p:cNvSpPr txBox="1"/>
          <p:nvPr/>
        </p:nvSpPr>
        <p:spPr>
          <a:xfrm>
            <a:off x="1623391" y="4446527"/>
            <a:ext cx="39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Создание колоды искусственного интеллекта</a:t>
            </a:r>
          </a:p>
        </p:txBody>
      </p:sp>
    </p:spTree>
    <p:extLst>
      <p:ext uri="{BB962C8B-B14F-4D97-AF65-F5344CB8AC3E}">
        <p14:creationId xmlns:p14="http://schemas.microsoft.com/office/powerpoint/2010/main" val="809847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F286D-5490-4E50-9FA9-ABE4B2018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5739"/>
            <a:ext cx="9144000" cy="112864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Возможности для развития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312C05-B5F6-4EEE-843D-E3F647E50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122" y="2598186"/>
            <a:ext cx="9144000" cy="2341562"/>
          </a:xfrm>
        </p:spPr>
        <p:txBody>
          <a:bodyPr>
            <a:normAutofit fontScale="77500" lnSpcReduction="20000"/>
          </a:bodyPr>
          <a:lstStyle/>
          <a:p>
            <a:pPr marL="50800" indent="0" algn="l">
              <a:lnSpc>
                <a:spcPct val="130000"/>
              </a:lnSpc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Подсчет очков</a:t>
            </a:r>
          </a:p>
          <a:p>
            <a:pPr marL="50800" indent="0" algn="l">
              <a:lnSpc>
                <a:spcPct val="130000"/>
              </a:lnSpc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Игра с несколькими ИИ</a:t>
            </a:r>
          </a:p>
          <a:p>
            <a:pPr marL="50800" indent="0" algn="l">
              <a:lnSpc>
                <a:spcPct val="130000"/>
              </a:lnSpc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Ограничение времени</a:t>
            </a:r>
          </a:p>
          <a:p>
            <a:endParaRPr lang="ru-RU" dirty="0"/>
          </a:p>
        </p:txBody>
      </p:sp>
      <p:pic>
        <p:nvPicPr>
          <p:cNvPr id="5" name="Рисунок 4" descr="Песочные часы">
            <a:extLst>
              <a:ext uri="{FF2B5EF4-FFF2-40B4-BE49-F238E27FC236}">
                <a16:creationId xmlns:a16="http://schemas.microsoft.com/office/drawing/2014/main" id="{33FAB07B-7B2D-432D-B858-EDD4F756C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722" y="4104861"/>
            <a:ext cx="914400" cy="914400"/>
          </a:xfrm>
          <a:prstGeom prst="rect">
            <a:avLst/>
          </a:prstGeom>
        </p:spPr>
      </p:pic>
      <p:pic>
        <p:nvPicPr>
          <p:cNvPr id="7" name="Рисунок 6" descr="Голова с шестеренками">
            <a:extLst>
              <a:ext uri="{FF2B5EF4-FFF2-40B4-BE49-F238E27FC236}">
                <a16:creationId xmlns:a16="http://schemas.microsoft.com/office/drawing/2014/main" id="{7BDE1AE7-A83B-43E4-B198-772A4363A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722" y="3311767"/>
            <a:ext cx="914400" cy="914400"/>
          </a:xfrm>
          <a:prstGeom prst="rect">
            <a:avLst/>
          </a:prstGeom>
        </p:spPr>
      </p:pic>
      <p:pic>
        <p:nvPicPr>
          <p:cNvPr id="9" name="Рисунок 8" descr="Линейчатая диаграмма">
            <a:extLst>
              <a:ext uri="{FF2B5EF4-FFF2-40B4-BE49-F238E27FC236}">
                <a16:creationId xmlns:a16="http://schemas.microsoft.com/office/drawing/2014/main" id="{787EB997-50DD-4C42-B355-D4BFCCDAA4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4722" y="251867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085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66</Words>
  <Application>Microsoft Office PowerPoint</Application>
  <PresentationFormat>Широкоэкранный</PresentationFormat>
  <Paragraphs>20</Paragraphs>
  <Slides>10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Arial</vt:lpstr>
      <vt:lpstr>Comfortaa</vt:lpstr>
      <vt:lpstr>Century Gothic</vt:lpstr>
      <vt:lpstr>Тема Office</vt:lpstr>
      <vt:lpstr>Проект UNO</vt:lpstr>
      <vt:lpstr>Описание проекта</vt:lpstr>
      <vt:lpstr>Правила игры</vt:lpstr>
      <vt:lpstr>Процесс игры</vt:lpstr>
      <vt:lpstr>Стартовое окно</vt:lpstr>
      <vt:lpstr>Окно игры</vt:lpstr>
      <vt:lpstr>Завершающее окно</vt:lpstr>
      <vt:lpstr>Особенности кода </vt:lpstr>
      <vt:lpstr>Возможности для развития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UNO</dc:title>
  <cp:lastModifiedBy>yarik</cp:lastModifiedBy>
  <cp:revision>4</cp:revision>
  <dcterms:modified xsi:type="dcterms:W3CDTF">2022-01-17T14:12:09Z</dcterms:modified>
</cp:coreProperties>
</file>